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10" r:id="rId1"/>
  </p:sldMasterIdLst>
  <p:sldIdLst>
    <p:sldId id="256" r:id="rId2"/>
    <p:sldId id="257" r:id="rId3"/>
    <p:sldId id="258" r:id="rId4"/>
    <p:sldId id="260" r:id="rId5"/>
    <p:sldId id="266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7EA21-3450-4DA6-A239-977B26AFD8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2E0D1B-343D-45C8-8698-7246B3B889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C9AAD7-E2B7-4E41-8D07-DB47E2536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51639-B2D6-4652-B8C3-1B4C224A7BAF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AD3BC1-11A1-4727-834B-AD7D02DA9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D6D345-0444-49B4-9E1C-6A502E91F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8502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D7941-7647-43CF-A541-BBF22C0D6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8EA57D-FAB2-489D-9AEA-3DA7B38DC5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A1676D-5260-4242-AFC4-1F9A7D438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A86160-AE5D-4264-9EE1-832055E27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E4CCC0-D6C7-4901-95D1-4CCE212E7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4043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6C300-27A8-4F15-BCF2-36A69CD12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4F3A1B-F72E-45A3-B912-6C05A2D88D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DA49CE-1BA3-4ED6-9653-3DF8C3612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961B7-6B89-48AB-966F-622E2788EECC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5692AE-16CD-4374-A1B5-D66CDD3F3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F9AB88-719F-47A8-98B5-8EBAED94E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0796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CF39E1-AEC2-45C1-87F0-F72A1BFEC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E8E21-ECD4-49D1-B064-3DF06E11AB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EBAF04-8E18-4940-BD2C-2F6AC25FA4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729FE5-D209-41F9-B26F-EC19F2578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0AE405-46B2-489D-94FB-BD84B45F4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34D314-AB1F-4A96-BA8A-40CCA672D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409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851033-04E8-40D6-B6DD-E1F9DA2E4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DACCFE-75C8-4638-9E35-A4213A7287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3DAC2E-C391-4C58-8027-F276DC63E6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39B6B3-456F-4D8F-AC3E-C18955C0FF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C5D154-2091-4839-B0EE-A38D4D16F0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1434B0-4D1D-4D2F-B238-175785F65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6E5C31-EDCB-4AAA-8895-E57D6D7B5A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C44227-113C-4AEA-81C2-D33A45DA8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2526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1EE11-7027-415D-8F6E-A2D2D1AE5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9C6C6-C4AE-4D22-A02A-93619AB5C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AD850F-854F-4B5C-AF76-2207110232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26C1EA-1D18-4E16-9864-BE5788C1A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8317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D49A1B-707E-4863-B852-C9F5C29B3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F63852A-99F3-440D-9B91-A1D78BEDE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617671-F74C-49FA-8D1A-A4285654B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4311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9399F-34D7-4424-91CC-F34AA9D1D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F98BB9-B397-420A-A3F6-8518E37B86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E003A6-9137-4D49-9A4A-182E891727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DC0333-4A1D-49D5-AC5B-4A90B4E35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670708-588C-4AD5-8CE1-7833C29E3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98F3E5-D0B3-4550-BD6E-CFE956450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5887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D78880-4175-44D8-B37C-A4806D9A64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29D804-DB3B-4508-921B-C7A0BB7343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2B0748-BC90-4D13-998F-277763945F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C42D11-EEE0-4BA2-AE66-A6EB1CE5D0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4A90-EB03-42F3-8859-2C2B2724C058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640AE6-D9FE-430E-BB49-CD7703BC7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B77B39-B88E-4FF8-B412-7153BA7FE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5886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AAF55-2E64-4F5C-8AA1-40EBA49F2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29AEA1-828A-46A5-ACA8-2D46EEBF5F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D33095-D28B-4AF4-84CF-CD7D2768E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39E3F6-CF45-4D2A-9F54-9F737F137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994543-B6D2-4EF4-AA20-5DCF4183D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9943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7E330B-BDD0-4A76-B242-4B758E5C41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6CECCE-6672-43F6-AF45-1C6C6CB33A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A1B566-7531-4FF4-90D4-2E513408C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2B92DC-A94E-428D-934A-36FC94912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78122D-B223-480A-A23D-BB7688D15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6753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611658-A438-449E-9525-A5C06A089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047DD4-89B7-455D-A1B7-E7021E3B03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F0AD1B-3ED1-4167-90B7-6E45D6FD84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53FB50-3C49-4839-B8C6-B0CD7A839B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A4BC9E-B2DC-416B-A280-BE0A652FA4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5418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47414-7E63-4EF3-8210-38E56C0E81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6424" y="0"/>
            <a:ext cx="9144000" cy="2387600"/>
          </a:xfrm>
        </p:spPr>
        <p:txBody>
          <a:bodyPr/>
          <a:lstStyle/>
          <a:p>
            <a:r>
              <a:rPr lang="en-GB" b="1" dirty="0" err="1"/>
              <a:t>Rimrose</a:t>
            </a:r>
            <a:r>
              <a:rPr lang="en-GB" b="1" dirty="0"/>
              <a:t> Reading Graduate Scheme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8A1091F-292F-454A-8E9E-7833F06B2E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83636" y="2653552"/>
            <a:ext cx="5794421" cy="3845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5370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5D372-9D83-4CC0-85C7-12DE4E9AD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Passport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F89F28-5B3B-4268-BE43-0240CBB43A5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717" y="1918447"/>
            <a:ext cx="6869596" cy="4294318"/>
          </a:xfrm>
          <a:prstGeom prst="rect">
            <a:avLst/>
          </a:prstGeom>
        </p:spPr>
      </p:pic>
      <p:pic>
        <p:nvPicPr>
          <p:cNvPr id="1026" name="Picture 2" descr="Book Clip Art - Book Images">
            <a:extLst>
              <a:ext uri="{FF2B5EF4-FFF2-40B4-BE49-F238E27FC236}">
                <a16:creationId xmlns:a16="http://schemas.microsoft.com/office/drawing/2014/main" id="{094C5B99-7196-4900-AF45-D3F383DD27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26" y="365125"/>
            <a:ext cx="1888191" cy="1193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passport clipart">
            <a:extLst>
              <a:ext uri="{FF2B5EF4-FFF2-40B4-BE49-F238E27FC236}">
                <a16:creationId xmlns:a16="http://schemas.microsoft.com/office/drawing/2014/main" id="{928C332F-6A17-4AFD-A288-22A96EB486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1529" y="365125"/>
            <a:ext cx="1553322" cy="1553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23283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EABF2-8412-490F-B87D-962049C4D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Choose your book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A2839E-8578-4F8E-8498-1FCB9D3B37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719" y="1553814"/>
            <a:ext cx="3696715" cy="280303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CDF447-06B7-4AEB-951B-ECCBB776B4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3177" y="1553813"/>
            <a:ext cx="3590623" cy="2803033"/>
          </a:xfrm>
          <a:prstGeom prst="rect">
            <a:avLst/>
          </a:prstGeom>
        </p:spPr>
      </p:pic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5049E805-BD4C-4360-80F6-4CF278E1CC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952983" y="3429000"/>
            <a:ext cx="4286034" cy="3218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8034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E14FF3-4C0D-4254-BDFD-642FADFF3F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Choose your reading buddy!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EC7D36B-F0E6-4082-8E74-F9EFA9ED12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4366" y="1574613"/>
            <a:ext cx="3265337" cy="4351338"/>
          </a:xfrm>
          <a:prstGeom prst="rect">
            <a:avLst/>
          </a:prstGeom>
        </p:spPr>
      </p:pic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28753B64-2DFE-4EED-A229-875F2AF026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4571" y="1574613"/>
            <a:ext cx="3354621" cy="43513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EE0D691-B6F1-4B3A-93C3-0602E3AF5E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4060" y="1574613"/>
            <a:ext cx="3337849" cy="4422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6966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277AF-3CFA-47C1-8AB4-1B65364BD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Earn your credits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EA734D1-D127-4E50-BBB8-0F8B8C6836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4376" y="1563392"/>
            <a:ext cx="5248987" cy="492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3599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6F58A-FBB0-473F-A6CC-1D3FB31AA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Enjoy reading a range of books!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5A2F50-F7C0-4D0D-8206-167E3015B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705" y="1494567"/>
            <a:ext cx="5145741" cy="5213461"/>
          </a:xfrm>
          <a:prstGeom prst="rect">
            <a:avLst/>
          </a:prstGeom>
        </p:spPr>
      </p:pic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43991E8D-886C-4EBB-9ED7-5A2DC87D19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170637" y="1494567"/>
            <a:ext cx="5014395" cy="5213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4409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24</Words>
  <Application>Microsoft Office PowerPoint</Application>
  <PresentationFormat>Widescreen</PresentationFormat>
  <Paragraphs>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Rimrose Reading Graduate Scheme</vt:lpstr>
      <vt:lpstr>Reading Passport</vt:lpstr>
      <vt:lpstr>Choose your book</vt:lpstr>
      <vt:lpstr>Choose your reading buddy!</vt:lpstr>
      <vt:lpstr>Earn your credits</vt:lpstr>
      <vt:lpstr>Enjoy reading a range of books!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Rimrose Reading Graduate Scheme</dc:title>
  <dc:creator>Samantha McMinn</dc:creator>
  <cp:lastModifiedBy>Samantha McMinn</cp:lastModifiedBy>
  <cp:revision>5</cp:revision>
  <dcterms:created xsi:type="dcterms:W3CDTF">2023-03-01T19:38:59Z</dcterms:created>
  <dcterms:modified xsi:type="dcterms:W3CDTF">2023-03-02T14:03:53Z</dcterms:modified>
</cp:coreProperties>
</file>