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920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374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67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851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629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13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18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18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193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0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10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E6E15-28C5-4AE7-B4F6-25E90FB7EF28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39D79-0A51-479C-BE6C-4C1A85176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6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66876" y="57151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>
                <a:solidFill>
                  <a:srgbClr val="7FC184"/>
                </a:solidFill>
                <a:latin typeface="Century Gothic" panose="020B0502020202020204" pitchFamily="34" charset="0"/>
              </a:rPr>
              <a:t>Year 5: Life Cycles Knowledge Mat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1747838" y="615951"/>
          <a:ext cx="8786812" cy="585314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32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3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478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825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Life Cycles</a:t>
                      </a:r>
                    </a:p>
                  </a:txBody>
                  <a:tcPr marL="91448" marR="914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9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puberty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the name for the time when your body begins to develop and change as you move from childhood to adult.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825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years between 6 and 14 -middle childhood and early adolescence - are a time of important developmental advances that establish children's sense of identity.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76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gestation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Gestation, in mammals, the time between conception and birth, during which the embryo is developing in the uterus.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1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classification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is the grouping together of similar species of plant, animal and other organisms.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Many insects have four stages in their life cycle: egg or the unborn stage; larva – young stage; pupa – inactive no feeding) stage; and, adult stage.</a:t>
                      </a:r>
                    </a:p>
                  </a:txBody>
                  <a:tcPr marL="91448" marR="914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31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precision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For scientists, precision describes a measurement system, that is, how good it is at giving the same result every time it measures the same thing.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17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general, the life cycles of plants and animals have three basic stages including a fertilized egg or seed, immature juvenile, and adult. However, some organisms may have more than 3 life cycle stages, and the exact names of each stage can slightly differ depending on the species.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75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reproduction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It is the way different plants and animals make new plants and animals. The reproduction system differs in plants and animals.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1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itchFamily="34"/>
                          <a:ea typeface="+mn-ea"/>
                          <a:cs typeface="+mn-cs"/>
                        </a:rPr>
                        <a:t>Important facts to know by the end of the life cycles topic: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40076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teenager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It is the age between thirteen and nineteen. The ‘teen’ element gives rise to the word teenager. It is a time that humans mature quite rapidly.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life cycle of different living things, e.g. mammal, amphibian, insect bird.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differences between different life cycles.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process of reproduction in plants.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process of reproduction in animals.</a:t>
                      </a:r>
                      <a:endParaRPr lang="en-GB" sz="1100" b="1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create a timeline to indicate stages of growth in humans.</a:t>
                      </a:r>
                      <a:endParaRPr lang="en-GB" sz="1100" b="1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64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obese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Obesity is the condition of being much too heavy for one's height so that one's health is affected. In other words, it means to be too overweight.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1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1436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early years, especially the first three years of life, are very important for building the baby's brain. A child's brain develops rapidly during the first five years of life, especially the first three years. It is a time of rapid cognitive, linguistic, social, emotional and motor development.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575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toddler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 the period that a young child starts to walk and become more independent.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b="0" i="0" u="none" strike="noStrike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early years, especially the first three years of life, are very important for building the baby's brain. A child's brain develops rapidly during the first five years of life, especially the first three years. It is a time of rapid cognitive, linguistic, social, emotional and motor development.</a:t>
                      </a:r>
                      <a:endParaRPr lang="en-GB" sz="12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798236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embryo</a:t>
                      </a: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Fertilisation happens when an egg cell meets with a sperm cell and joins with it. The fertilised egg divides to form a ball of cells called an </a:t>
                      </a:r>
                      <a:r>
                        <a:rPr lang="en-GB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embryo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48" marR="9144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21559" name="Picture 2" descr="Image result for the nowhere emporium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01" y="1031875"/>
            <a:ext cx="957263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613" y="1014413"/>
            <a:ext cx="1204912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63" y="2347913"/>
            <a:ext cx="1668462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77234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5: Life Cycles Knowledge Mat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5: Life Cycles Knowledge Mat</dc:title>
  <dc:creator>teacher</dc:creator>
  <cp:lastModifiedBy>teacher</cp:lastModifiedBy>
  <cp:revision>1</cp:revision>
  <dcterms:created xsi:type="dcterms:W3CDTF">2020-03-27T07:29:10Z</dcterms:created>
  <dcterms:modified xsi:type="dcterms:W3CDTF">2020-03-27T07:29:34Z</dcterms:modified>
</cp:coreProperties>
</file>